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57" r:id="rId4"/>
    <p:sldId id="258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FCDACFB-A68D-4347-9560-D135809DF069}" type="datetimeFigureOut">
              <a:rPr lang="en-CA"/>
              <a:pPr>
                <a:defRPr/>
              </a:pPr>
              <a:t>12/04/2011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1B3ECB5-39B7-4503-A68C-379BC35A349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CA" smtClean="0"/>
              <a:t>Hamlet in front of the corpse of the Polonius act (of III, scene IV.)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304D1C4-E021-4FB3-8052-AB3C6BDFC14F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FD795-7705-4E65-BA70-208FE509C07B}" type="datetimeFigureOut">
              <a:rPr lang="en-CA"/>
              <a:pPr>
                <a:defRPr/>
              </a:pPr>
              <a:t>12/04/2011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1E4C4-6051-470D-AD95-6D5AFE3778D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FBCDE-DE4C-4FB5-92A6-D04066955B96}" type="datetimeFigureOut">
              <a:rPr lang="en-CA"/>
              <a:pPr>
                <a:defRPr/>
              </a:pPr>
              <a:t>12/04/2011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1014C-6442-4A34-BBD6-70E65E19BE7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5B1E7-EF5E-4E44-881F-CAC7E4D8123E}" type="datetimeFigureOut">
              <a:rPr lang="en-CA"/>
              <a:pPr>
                <a:defRPr/>
              </a:pPr>
              <a:t>12/04/2011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A0F27-BA5F-4F7A-BD60-36562838371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1DEA7-7756-4422-9D45-DA115B6A2809}" type="datetimeFigureOut">
              <a:rPr lang="en-CA"/>
              <a:pPr>
                <a:defRPr/>
              </a:pPr>
              <a:t>12/04/2011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17253-4F4F-4692-9EA0-9BEA492AB27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CD11D-27F7-4488-B445-FDA587D9DD46}" type="datetimeFigureOut">
              <a:rPr lang="en-CA"/>
              <a:pPr>
                <a:defRPr/>
              </a:pPr>
              <a:t>12/04/2011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BAC94-992E-432F-8F7D-EDD8818FD8D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17659-5302-40E5-935E-1923CB87FDCB}" type="datetimeFigureOut">
              <a:rPr lang="en-CA"/>
              <a:pPr>
                <a:defRPr/>
              </a:pPr>
              <a:t>12/04/2011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43752-5ED8-4E30-8D7D-D51A5716DB4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5DB69-896D-45B4-91CE-41EB1A1150FC}" type="datetimeFigureOut">
              <a:rPr lang="en-CA"/>
              <a:pPr>
                <a:defRPr/>
              </a:pPr>
              <a:t>12/04/2011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E32CB-5D0F-48F0-ADE1-DBAD6C06801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3E49B-4BDA-441A-9170-F34AD4414D60}" type="datetimeFigureOut">
              <a:rPr lang="en-CA"/>
              <a:pPr>
                <a:defRPr/>
              </a:pPr>
              <a:t>12/04/2011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649BE-48A1-4E19-ACAF-70403DEA428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A346-1BFC-46B7-B059-63B21CDD03FB}" type="datetimeFigureOut">
              <a:rPr lang="en-CA"/>
              <a:pPr>
                <a:defRPr/>
              </a:pPr>
              <a:t>12/04/2011</a:t>
            </a:fld>
            <a:endParaRPr lang="en-C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96F9-87A2-49C4-B075-034F55AAAC3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18F0B-4D1F-4C89-87D7-4F896F9D69FE}" type="datetimeFigureOut">
              <a:rPr lang="en-CA"/>
              <a:pPr>
                <a:defRPr/>
              </a:pPr>
              <a:t>12/04/2011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6AF07-E44D-4DBD-87B4-6865FD12BAC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486DB-7A96-4C5C-875A-780183D3B5FA}" type="datetimeFigureOut">
              <a:rPr lang="en-CA"/>
              <a:pPr>
                <a:defRPr/>
              </a:pPr>
              <a:t>12/04/2011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1B187-71AB-4709-8E8E-802A841A650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6E5160-2CF0-423F-A339-F9C3D61B3180}" type="datetimeFigureOut">
              <a:rPr lang="en-CA"/>
              <a:pPr>
                <a:defRPr/>
              </a:pPr>
              <a:t>12/04/2011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636FB3-0386-40CC-AB36-E3459F6D960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mtClean="0"/>
              <a:t>Hamlet’s Influence on Art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CA" dirty="0" err="1" smtClean="0"/>
              <a:t>Pedram</a:t>
            </a:r>
            <a:r>
              <a:rPr lang="en-CA" dirty="0" smtClean="0"/>
              <a:t> </a:t>
            </a:r>
            <a:r>
              <a:rPr lang="en-CA" dirty="0" err="1" smtClean="0"/>
              <a:t>Sazesh</a:t>
            </a: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John Everett Millais</a:t>
            </a:r>
          </a:p>
        </p:txBody>
      </p:sp>
      <p:pic>
        <p:nvPicPr>
          <p:cNvPr id="1536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68663" y="2033588"/>
            <a:ext cx="2606675" cy="3657600"/>
          </a:xfrm>
        </p:spPr>
      </p:pic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3132138" y="5715000"/>
            <a:ext cx="11525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1400">
                <a:latin typeface="Calibri" pitchFamily="34" charset="0"/>
              </a:rPr>
              <a:t>Self Portrait,</a:t>
            </a:r>
          </a:p>
          <a:p>
            <a:r>
              <a:rPr lang="en-CA" sz="1400">
                <a:latin typeface="Calibri" pitchFamily="34" charset="0"/>
              </a:rPr>
              <a:t>1880</a:t>
            </a:r>
            <a:br>
              <a:rPr lang="en-CA" sz="1400">
                <a:latin typeface="Calibri" pitchFamily="34" charset="0"/>
              </a:rPr>
            </a:br>
            <a:r>
              <a:rPr lang="en-CA" sz="1400">
                <a:latin typeface="Calibri" pitchFamily="34" charset="0"/>
              </a:rPr>
              <a:t>Oil on canvas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smtClean="0"/>
          </a:p>
        </p:txBody>
      </p:sp>
      <p:pic>
        <p:nvPicPr>
          <p:cNvPr id="16386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60350"/>
            <a:ext cx="8551863" cy="5761038"/>
          </a:xfrm>
        </p:spPr>
      </p:pic>
      <p:sp>
        <p:nvSpPr>
          <p:cNvPr id="16387" name="TextBox 6"/>
          <p:cNvSpPr txBox="1">
            <a:spLocks noChangeArrowheads="1"/>
          </p:cNvSpPr>
          <p:nvPr/>
        </p:nvSpPr>
        <p:spPr bwMode="auto">
          <a:xfrm>
            <a:off x="250825" y="6021388"/>
            <a:ext cx="345757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1400">
                <a:latin typeface="Calibri" pitchFamily="34" charset="0"/>
              </a:rPr>
              <a:t>Ophelia</a:t>
            </a:r>
          </a:p>
          <a:p>
            <a:r>
              <a:rPr lang="en-CA" sz="1400">
                <a:latin typeface="Calibri" pitchFamily="34" charset="0"/>
              </a:rPr>
              <a:t>1851-1852</a:t>
            </a:r>
          </a:p>
          <a:p>
            <a:r>
              <a:rPr lang="en-CA" sz="1400">
                <a:latin typeface="Calibri" pitchFamily="34" charset="0"/>
              </a:rPr>
              <a:t>Oil on Canvas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smtClean="0"/>
          </a:p>
        </p:txBody>
      </p:sp>
      <p:sp>
        <p:nvSpPr>
          <p:cNvPr id="1741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smtClean="0"/>
          </a:p>
        </p:txBody>
      </p:sp>
      <p:pic>
        <p:nvPicPr>
          <p:cNvPr id="17411" name="Content Placeholder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97325" y="-4779963"/>
            <a:ext cx="20362863" cy="1371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smtClean="0"/>
          </a:p>
        </p:txBody>
      </p:sp>
      <p:pic>
        <p:nvPicPr>
          <p:cNvPr id="1843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93975" y="260350"/>
            <a:ext cx="4065588" cy="5329238"/>
          </a:xfrm>
        </p:spPr>
      </p:pic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14288" y="268288"/>
            <a:ext cx="2808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b="1">
                <a:latin typeface="Calibri" pitchFamily="34" charset="0"/>
              </a:rPr>
              <a:t>Eugene Delacroix (1798-1863/)</a:t>
            </a:r>
            <a:endParaRPr lang="en-CA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smtClean="0"/>
          </a:p>
        </p:txBody>
      </p:sp>
      <p:pic>
        <p:nvPicPr>
          <p:cNvPr id="19458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84438" y="260350"/>
            <a:ext cx="4103687" cy="57594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smtClean="0"/>
          </a:p>
        </p:txBody>
      </p:sp>
      <p:pic>
        <p:nvPicPr>
          <p:cNvPr id="20482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9175" y="260350"/>
            <a:ext cx="4514850" cy="555625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38</Words>
  <Application>Microsoft Office PowerPoint</Application>
  <PresentationFormat>On-screen Show (4:3)</PresentationFormat>
  <Paragraphs>11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Arial</vt:lpstr>
      <vt:lpstr>Office Theme</vt:lpstr>
      <vt:lpstr>Hamlet’s Influence on Art</vt:lpstr>
      <vt:lpstr>John Everett Millais</vt:lpstr>
      <vt:lpstr>Slide 3</vt:lpstr>
      <vt:lpstr>Slide 4</vt:lpstr>
      <vt:lpstr>Slide 5</vt:lpstr>
      <vt:lpstr>Slide 6</vt:lpstr>
      <vt:lpstr>Slide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Hamlet’s Influence on Art</dc:title>
  <dc:creator>Pedram</dc:creator>
  <cp:lastModifiedBy>User</cp:lastModifiedBy>
  <cp:revision>4</cp:revision>
  <dcterms:created xsi:type="dcterms:W3CDTF">2011-04-12T03:55:12Z</dcterms:created>
  <dcterms:modified xsi:type="dcterms:W3CDTF">2011-04-12T19:29:35Z</dcterms:modified>
</cp:coreProperties>
</file>